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5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3/1/2022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üt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3/1/2022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Resim Sütu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3/1/2022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3/1/2022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3/1/2022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3/1/2022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509A250-FF31-4206-8172-F9D3106AACB1}" type="datetimeFigureOut">
              <a:rPr lang="en-US" dirty="0"/>
              <a:t>3/1/2022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DBD11C08-1393-4096-8B99-BE7B0AC09F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1009" y="415829"/>
            <a:ext cx="8825658" cy="3329581"/>
          </a:xfrm>
        </p:spPr>
        <p:txBody>
          <a:bodyPr/>
          <a:lstStyle/>
          <a:p>
            <a:r>
              <a:rPr lang="tr-TR" dirty="0"/>
              <a:t>Üniversite Kablosuz Ağına Bağlanma Kılavuzu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7C71A2F0-E7FE-4E87-8B6C-DD68238E2D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000" y="3818465"/>
            <a:ext cx="9802856" cy="2623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4851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640DFECC-DCFA-4CFB-87AB-AD0E2CCD9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0" y="452718"/>
            <a:ext cx="10021889" cy="859615"/>
          </a:xfrm>
        </p:spPr>
        <p:txBody>
          <a:bodyPr/>
          <a:lstStyle/>
          <a:p>
            <a:r>
              <a:rPr lang="tr-TR" sz="2400" dirty="0"/>
              <a:t>«AU </a:t>
            </a:r>
            <a:r>
              <a:rPr lang="tr-TR" sz="2400" dirty="0" err="1"/>
              <a:t>WiFi</a:t>
            </a:r>
            <a:r>
              <a:rPr lang="tr-TR" sz="2400" dirty="0"/>
              <a:t> </a:t>
            </a:r>
            <a:r>
              <a:rPr lang="tr-TR" sz="2400" dirty="0" err="1"/>
              <a:t>Guest</a:t>
            </a:r>
            <a:r>
              <a:rPr lang="tr-TR" sz="2400" dirty="0"/>
              <a:t>» ağına bağlanın ve kablosuz.ankara.edu.tr adresine gidip buradaki yönergeleri takip edin.</a:t>
            </a:r>
          </a:p>
        </p:txBody>
      </p:sp>
      <p:pic>
        <p:nvPicPr>
          <p:cNvPr id="4" name="İçerik Yer Tutucusu 3">
            <a:extLst>
              <a:ext uri="{FF2B5EF4-FFF2-40B4-BE49-F238E27FC236}">
                <a16:creationId xmlns:a16="http://schemas.microsoft.com/office/drawing/2014/main" id="{A362BDF9-2C63-4547-B15E-9D0E27AB64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78163" y="1312333"/>
            <a:ext cx="9635674" cy="538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1121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>
            <a:extLst>
              <a:ext uri="{FF2B5EF4-FFF2-40B4-BE49-F238E27FC236}">
                <a16:creationId xmlns:a16="http://schemas.microsoft.com/office/drawing/2014/main" id="{FEF15B90-AA2B-49F0-B5C9-C20F256426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5576" y="1421448"/>
            <a:ext cx="11000848" cy="4594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1800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F26A1069-E5E1-496C-B0D6-22B70C1735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2400" dirty="0"/>
              <a:t>Daha sonra kullandığınız cihazın yazlım sürümüne uygun kurulum dokümanındaki yönergeleri takip edin. Kullandığınız cihaza göre sertifika dosyası indirmeniz gerekebilir.</a:t>
            </a:r>
          </a:p>
        </p:txBody>
      </p:sp>
      <p:pic>
        <p:nvPicPr>
          <p:cNvPr id="4" name="İçerik Yer Tutucusu 3">
            <a:extLst>
              <a:ext uri="{FF2B5EF4-FFF2-40B4-BE49-F238E27FC236}">
                <a16:creationId xmlns:a16="http://schemas.microsoft.com/office/drawing/2014/main" id="{815BE4B2-74C7-4BC7-AB66-210FF86591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1166" y="1701495"/>
            <a:ext cx="8218488" cy="5016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4719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2967D3A6-EC00-4DB3-A224-A5FCEFCA8A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59615"/>
          </a:xfrm>
        </p:spPr>
        <p:txBody>
          <a:bodyPr/>
          <a:lstStyle/>
          <a:p>
            <a:r>
              <a:rPr lang="tr-TR" sz="2400" dirty="0"/>
              <a:t>Daha sonra kablosuzparola.ankara.edu.tr adresinden şifrenizi oluşturabilirsiniz. 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0FD2CA4E-0374-4BF3-B8BA-01537B5F0A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4067" y="1355071"/>
            <a:ext cx="3843866" cy="4994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20071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İy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19</TotalTime>
  <Words>61</Words>
  <Application>Microsoft Office PowerPoint</Application>
  <PresentationFormat>Geniş ekran</PresentationFormat>
  <Paragraphs>4</Paragraphs>
  <Slides>5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5</vt:i4>
      </vt:variant>
    </vt:vector>
  </HeadingPairs>
  <TitlesOfParts>
    <vt:vector size="9" baseType="lpstr">
      <vt:lpstr>Arial</vt:lpstr>
      <vt:lpstr>Century Gothic</vt:lpstr>
      <vt:lpstr>Wingdings 3</vt:lpstr>
      <vt:lpstr>İyon</vt:lpstr>
      <vt:lpstr>Üniversite Kablosuz Ağına Bağlanma Kılavuzu</vt:lpstr>
      <vt:lpstr>«AU WiFi Guest» ağına bağlanın ve kablosuz.ankara.edu.tr adresine gidip buradaki yönergeleri takip edin.</vt:lpstr>
      <vt:lpstr>PowerPoint Sunusu</vt:lpstr>
      <vt:lpstr>Daha sonra kullandığınız cihazın yazlım sürümüne uygun kurulum dokümanındaki yönergeleri takip edin. Kullandığınız cihaza göre sertifika dosyası indirmeniz gerekebilir.</vt:lpstr>
      <vt:lpstr>Daha sonra kablosuzparola.ankara.edu.tr adresinden şifrenizi oluşturabilirsiniz.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Üniversite Kablosuz Ağına Bağlanma Kılavuzu</dc:title>
  <dc:creator>Serdar �nce</dc:creator>
  <cp:lastModifiedBy>Serdar �nce</cp:lastModifiedBy>
  <cp:revision>3</cp:revision>
  <dcterms:created xsi:type="dcterms:W3CDTF">2022-03-01T10:42:52Z</dcterms:created>
  <dcterms:modified xsi:type="dcterms:W3CDTF">2022-03-01T11:02:13Z</dcterms:modified>
</cp:coreProperties>
</file>